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Medium" panose="02000503000000020004" pitchFamily="2" charset="0"/>
      <p:regular r:id="rId15"/>
      <p:bold r:id="rId16"/>
      <p:italic r:id="rId17"/>
      <p:boldItalic r:id="rId18"/>
    </p:embeddedFont>
    <p:embeddedFont>
      <p:font typeface="Inter SemiBold" panose="02000503000000020004" pitchFamily="2" charset="0"/>
      <p:regular r:id="rId19"/>
      <p:bold r:id="rId20"/>
      <p:italic r:id="rId21"/>
      <p:boldItalic r:id="rId22"/>
    </p:embeddedFont>
    <p:embeddedFont>
      <p:font typeface="Play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QyTgxCI2jpdGDDeeK9kMnHD09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 b="1"/>
              <a:t>Para substituir a imagem da capa, siga estes passos: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/>
              <a:t>1.Clique na imagem e vá até “Formatação da Imagem”.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/>
              <a:t>2.Ao lado da opção “Transparência”, selecione o segundo ícone de “Alterar imagem” e escolha um ficheiro.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/>
              <a:t>3.Utilize a opção “Recortar” para ajustar a imagem conforme necessário.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 b="1"/>
              <a:t>Templates e cores: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/>
              <a:t>-Clique em “Novo Diapositivo”, para mais templates disponíveis.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/>
              <a:t>-Cada tipo de sessão tem uma cor específica para o fundo.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PT"/>
              <a:t>-Para os slides de conteúdo, pode utilizar a cor de fundo da capa ou o tom cinzento.</a:t>
            </a: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95e1fe6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95e1fe63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495e1fe63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95e1fe6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95e1fe636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495e1fe63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95e1fe6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95e1fe636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495e1fe636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/>
          <p:cNvPicPr preferRelativeResize="0"/>
          <p:nvPr/>
        </p:nvPicPr>
        <p:blipFill rotWithShape="1">
          <a:blip r:embed="rId2">
            <a:alphaModFix/>
          </a:blip>
          <a:srcRect l="4" r="3"/>
          <a:stretch/>
        </p:blipFill>
        <p:spPr>
          <a:xfrm>
            <a:off x="0" y="0"/>
            <a:ext cx="121909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>
            <a:spLocks noGrp="1"/>
          </p:cNvSpPr>
          <p:nvPr>
            <p:ph type="pic" idx="2"/>
          </p:nvPr>
        </p:nvSpPr>
        <p:spPr>
          <a:xfrm>
            <a:off x="6674119" y="825967"/>
            <a:ext cx="4938739" cy="4943008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253021" y="1694274"/>
            <a:ext cx="5301684" cy="136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54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3"/>
          </p:nvPr>
        </p:nvSpPr>
        <p:spPr>
          <a:xfrm>
            <a:off x="253019" y="937037"/>
            <a:ext cx="5610225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4"/>
          </p:nvPr>
        </p:nvSpPr>
        <p:spPr>
          <a:xfrm>
            <a:off x="253021" y="3382397"/>
            <a:ext cx="5301684" cy="3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5"/>
          </p:nvPr>
        </p:nvSpPr>
        <p:spPr>
          <a:xfrm>
            <a:off x="253021" y="3853044"/>
            <a:ext cx="5301684" cy="3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253739" y="966125"/>
            <a:ext cx="11486924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237315" y="9148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30140" y="2242314"/>
            <a:ext cx="5181600" cy="32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6172200" y="2242314"/>
            <a:ext cx="5181600" cy="323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235213" y="9328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1850" y="89419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ter"/>
              <a:buNone/>
              <a:defRPr sz="6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1850" y="377391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/>
          <p:nvPr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251838" y="901050"/>
            <a:ext cx="8114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>
  <p:cSld name="Conteúdo Dup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286989" y="949499"/>
            <a:ext cx="11486924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334964" y="897772"/>
            <a:ext cx="4437062" cy="144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 SemiBold"/>
              <a:buNone/>
              <a:defRPr sz="3200" b="1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5183188" y="1016000"/>
            <a:ext cx="6172200" cy="48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334964" y="2493818"/>
            <a:ext cx="4437062" cy="337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268463" y="9701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3"/>
          <p:cNvSpPr txBox="1"/>
          <p:nvPr/>
        </p:nvSpPr>
        <p:spPr>
          <a:xfrm>
            <a:off x="334963" y="2362183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Clique para editar o estilo de título do Modelo Global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>
  <p:cSld name="Título Vertical e Tex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>
  <p:cSld name="Cabeçalho da Secçã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35212" y="9171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334963" y="894193"/>
            <a:ext cx="11509374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ter"/>
              <a:buNone/>
              <a:defRPr sz="6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5"/>
          <p:cNvSpPr txBox="1"/>
          <p:nvPr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09210" y="6084810"/>
            <a:ext cx="7772400" cy="49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3634">
          <p15:clr>
            <a:srgbClr val="F26B43"/>
          </p15:clr>
        </p15:guide>
        <p15:guide id="5" orient="horz" pos="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09210" y="6052958"/>
            <a:ext cx="7772400" cy="79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3612">
          <p15:clr>
            <a:srgbClr val="F26B43"/>
          </p15:clr>
        </p15:guide>
        <p15:guide id="5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body" idx="1"/>
          </p:nvPr>
        </p:nvSpPr>
        <p:spPr>
          <a:xfrm>
            <a:off x="240116" y="1583204"/>
            <a:ext cx="5855883" cy="136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PT"/>
              <a:t>Léia Diversa: </a:t>
            </a:r>
            <a:endParaRPr/>
          </a:p>
          <a:p>
            <a:pPr marL="0" lvl="0" indent="0" algn="l" rtl="0">
              <a:lnSpc>
                <a:spcPct val="1054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pt-PT" b="0"/>
              <a:t>um projeto de comunicação da IA</a:t>
            </a: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body" idx="3"/>
          </p:nvPr>
        </p:nvSpPr>
        <p:spPr>
          <a:xfrm>
            <a:off x="240115" y="825967"/>
            <a:ext cx="5610225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PT"/>
              <a:t>Comunicação</a:t>
            </a: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body" idx="4"/>
          </p:nvPr>
        </p:nvSpPr>
        <p:spPr>
          <a:xfrm>
            <a:off x="517249" y="4105975"/>
            <a:ext cx="69654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PT"/>
              <a:t>Camila Leporace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PT"/>
              <a:t>Marcelo Ferreira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74" name="Google Shape;74;p1" descr="Uma imagem com captura de ecrã, Simetria, preto, Saturação de cores&#10;&#10;Os conteúdos gerados por IA poderão estar incorreto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0775" y="181650"/>
            <a:ext cx="1209575" cy="33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>
            <a:spLocks noGrp="1"/>
          </p:cNvSpPr>
          <p:nvPr>
            <p:ph type="body" idx="3"/>
          </p:nvPr>
        </p:nvSpPr>
        <p:spPr>
          <a:xfrm>
            <a:off x="7243590" y="1346667"/>
            <a:ext cx="5610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PT"/>
              <a:t>Agradecimento</a:t>
            </a:r>
            <a:endParaRPr/>
          </a:p>
        </p:txBody>
      </p:sp>
      <p:pic>
        <p:nvPicPr>
          <p:cNvPr id="76" name="Google Shape;7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975" y="1734325"/>
            <a:ext cx="5855875" cy="180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967" y="3280900"/>
            <a:ext cx="5614934" cy="11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239028" y="344759"/>
            <a:ext cx="5127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pt-PT" sz="2000" b="0" i="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Comunicação</a:t>
            </a:r>
            <a:endParaRPr/>
          </a:p>
        </p:txBody>
      </p:sp>
      <p:pic>
        <p:nvPicPr>
          <p:cNvPr id="83" name="Google Shape;8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600" y="206600"/>
            <a:ext cx="5477949" cy="567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495e1fe63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888" y="302425"/>
            <a:ext cx="5932224" cy="59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3495e1fe63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174" y="131175"/>
            <a:ext cx="5764975" cy="576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495e1fe63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500" y="140525"/>
            <a:ext cx="5799776" cy="579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239028" y="344759"/>
            <a:ext cx="5127583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PT" sz="2000" b="0" i="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Comunicação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550" y="198325"/>
            <a:ext cx="5716499" cy="571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188" y="235414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PT"/>
              <a:t>Obrigada!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PT"/>
              <a:t>@LEIA_DIVERSA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PT"/>
              <a:t>@CAMILAALEPORACE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239028" y="344759"/>
            <a:ext cx="5127583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pt-PT" sz="2000" b="0" i="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rPr>
              <a:t>Comunicação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Sessão Completa Verde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Sessão Completa Cinzento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Widescreen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Inter</vt:lpstr>
      <vt:lpstr>Arial</vt:lpstr>
      <vt:lpstr>Inter Medium</vt:lpstr>
      <vt:lpstr>Play</vt:lpstr>
      <vt:lpstr>Inter SemiBold</vt:lpstr>
      <vt:lpstr>Template Sessão Completa Verde</vt:lpstr>
      <vt:lpstr>Template Sessão Completa Cinzento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Obrigada! @LEIA_DIVERSA @CAMILAALEPORACE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Élia Vieira</dc:creator>
  <cp:lastModifiedBy>Camila Leporace</cp:lastModifiedBy>
  <cp:revision>1</cp:revision>
  <dcterms:created xsi:type="dcterms:W3CDTF">2025-03-20T10:35:54Z</dcterms:created>
  <dcterms:modified xsi:type="dcterms:W3CDTF">2025-04-09T11:19:01Z</dcterms:modified>
</cp:coreProperties>
</file>